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1762B-4795-47D4-B492-866C8E60F155}" type="datetimeFigureOut">
              <a:rPr lang="fr-FR" smtClean="0"/>
              <a:pPr/>
              <a:t>16/03/2013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19D6-E48B-43DC-93FB-638FE07D4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http://www.anvari.org/db/cols/The_Simpsons_Characters_Picture_Gallery/Homer_Simpson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" name="Picture 2" descr="http://www.anvari.org/db/cols/The_Simpsons_Characters_Picture_Gallery/Homer_Simpson.png"/>
          <p:cNvPicPr>
            <a:picLocks noChangeAspect="1" noChangeArrowheads="1"/>
          </p:cNvPicPr>
          <p:nvPr/>
        </p:nvPicPr>
        <p:blipFill>
          <a:blip r:embed="rId2" cstate="print"/>
          <a:srcRect b="2499"/>
          <a:stretch>
            <a:fillRect/>
          </a:stretch>
        </p:blipFill>
        <p:spPr bwMode="auto">
          <a:xfrm>
            <a:off x="2000232" y="1000108"/>
            <a:ext cx="4857784" cy="4643470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10200000"/>
            </a:lightRig>
          </a:scene3d>
          <a:sp3d prstMaterial="matte"/>
        </p:spPr>
      </p:pic>
      <p:sp>
        <p:nvSpPr>
          <p:cNvPr id="4" name="ZoneTexte 3"/>
          <p:cNvSpPr txBox="1"/>
          <p:nvPr/>
        </p:nvSpPr>
        <p:spPr>
          <a:xfrm>
            <a:off x="1214414" y="0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0070C0"/>
                </a:solidFill>
              </a:rPr>
              <a:t>HOMER SIMPSON</a:t>
            </a:r>
            <a:endParaRPr lang="fr-FR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wikia.com/desencyclopedie/images/archive/6/65/20080512173609!Homer_Simpson_Sideart_Homebr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357430"/>
            <a:ext cx="5357818" cy="450057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642910" y="642918"/>
            <a:ext cx="68580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VA VOUS FAIRE ENTRER DANS SON MONDE...</a:t>
            </a:r>
          </a:p>
          <a:p>
            <a:endParaRPr lang="fr-FR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1500166" y="2357430"/>
            <a:ext cx="296003" cy="341832"/>
          </a:xfrm>
          <a:prstGeom prst="rect">
            <a:avLst/>
          </a:prstGeom>
          <a:noFill/>
        </p:spPr>
      </p:pic>
      <p:pic>
        <p:nvPicPr>
          <p:cNvPr id="4100" name="Picture 4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643042" y="2214554"/>
            <a:ext cx="214790" cy="248046"/>
          </a:xfrm>
          <a:prstGeom prst="rect">
            <a:avLst/>
          </a:prstGeom>
          <a:noFill/>
        </p:spPr>
      </p:pic>
      <p:pic>
        <p:nvPicPr>
          <p:cNvPr id="4102" name="Picture 6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500166" y="1928802"/>
            <a:ext cx="257400" cy="297250"/>
          </a:xfrm>
          <a:prstGeom prst="rect">
            <a:avLst/>
          </a:prstGeom>
          <a:noFill/>
        </p:spPr>
      </p:pic>
      <p:pic>
        <p:nvPicPr>
          <p:cNvPr id="4104" name="Picture 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1285852" y="1857364"/>
            <a:ext cx="270264" cy="312108"/>
          </a:xfrm>
          <a:prstGeom prst="rect">
            <a:avLst/>
          </a:prstGeom>
          <a:noFill/>
        </p:spPr>
      </p:pic>
      <p:pic>
        <p:nvPicPr>
          <p:cNvPr id="4106" name="Picture 10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1142976" y="1714488"/>
            <a:ext cx="231654" cy="267519"/>
          </a:xfrm>
          <a:prstGeom prst="rect">
            <a:avLst/>
          </a:prstGeom>
          <a:noFill/>
        </p:spPr>
      </p:pic>
      <p:pic>
        <p:nvPicPr>
          <p:cNvPr id="4108" name="Picture 12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1071538" y="1500174"/>
            <a:ext cx="217571" cy="251256"/>
          </a:xfrm>
          <a:prstGeom prst="rect">
            <a:avLst/>
          </a:prstGeom>
          <a:noFill/>
        </p:spPr>
      </p:pic>
      <p:pic>
        <p:nvPicPr>
          <p:cNvPr id="4110" name="Picture 14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V="1">
            <a:off x="1214414" y="1285860"/>
            <a:ext cx="321743" cy="371557"/>
          </a:xfrm>
          <a:prstGeom prst="rect">
            <a:avLst/>
          </a:prstGeom>
          <a:noFill/>
        </p:spPr>
      </p:pic>
      <p:pic>
        <p:nvPicPr>
          <p:cNvPr id="4112" name="Picture 16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V="1">
            <a:off x="1500166" y="1285860"/>
            <a:ext cx="268002" cy="309495"/>
          </a:xfrm>
          <a:prstGeom prst="rect">
            <a:avLst/>
          </a:prstGeom>
          <a:noFill/>
        </p:spPr>
      </p:pic>
      <p:pic>
        <p:nvPicPr>
          <p:cNvPr id="4114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4357686" y="1214422"/>
            <a:ext cx="1366112" cy="1577621"/>
          </a:xfrm>
          <a:prstGeom prst="rect">
            <a:avLst/>
          </a:prstGeom>
          <a:noFill/>
        </p:spPr>
      </p:pic>
      <p:pic>
        <p:nvPicPr>
          <p:cNvPr id="4116" name="Picture 20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3428992" y="1428736"/>
            <a:ext cx="500066" cy="1500198"/>
          </a:xfrm>
          <a:prstGeom prst="rect">
            <a:avLst/>
          </a:prstGeom>
          <a:noFill/>
        </p:spPr>
      </p:pic>
      <p:pic>
        <p:nvPicPr>
          <p:cNvPr id="4118" name="Picture 22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2500298" y="2000240"/>
            <a:ext cx="329210" cy="380180"/>
          </a:xfrm>
          <a:prstGeom prst="rect">
            <a:avLst/>
          </a:prstGeom>
          <a:noFill/>
        </p:spPr>
      </p:pic>
      <p:pic>
        <p:nvPicPr>
          <p:cNvPr id="4120" name="Picture 24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V="1">
            <a:off x="2786050" y="2285992"/>
            <a:ext cx="357190" cy="412491"/>
          </a:xfrm>
          <a:prstGeom prst="rect">
            <a:avLst/>
          </a:prstGeom>
          <a:noFill/>
        </p:spPr>
      </p:pic>
      <p:pic>
        <p:nvPicPr>
          <p:cNvPr id="4122" name="Picture 26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2143108" y="1714488"/>
            <a:ext cx="329210" cy="380180"/>
          </a:xfrm>
          <a:prstGeom prst="rect">
            <a:avLst/>
          </a:prstGeom>
          <a:noFill/>
        </p:spPr>
      </p:pic>
      <p:pic>
        <p:nvPicPr>
          <p:cNvPr id="4124" name="Picture 2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3786182" y="1142984"/>
            <a:ext cx="500066" cy="577489"/>
          </a:xfrm>
          <a:prstGeom prst="rect">
            <a:avLst/>
          </a:prstGeom>
          <a:noFill/>
        </p:spPr>
      </p:pic>
      <p:pic>
        <p:nvPicPr>
          <p:cNvPr id="4126" name="Picture 30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V="1">
            <a:off x="2786050" y="1928802"/>
            <a:ext cx="391071" cy="451618"/>
          </a:xfrm>
          <a:prstGeom prst="rect">
            <a:avLst/>
          </a:prstGeom>
          <a:noFill/>
        </p:spPr>
      </p:pic>
      <p:pic>
        <p:nvPicPr>
          <p:cNvPr id="4128" name="Picture 32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2199820" y="1955998"/>
            <a:ext cx="329210" cy="380180"/>
          </a:xfrm>
          <a:prstGeom prst="rect">
            <a:avLst/>
          </a:prstGeom>
          <a:noFill/>
        </p:spPr>
      </p:pic>
      <p:pic>
        <p:nvPicPr>
          <p:cNvPr id="4130" name="Picture 34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3428992" y="1142984"/>
            <a:ext cx="500066" cy="577489"/>
          </a:xfrm>
          <a:prstGeom prst="rect">
            <a:avLst/>
          </a:prstGeom>
          <a:noFill/>
        </p:spPr>
      </p:pic>
      <p:pic>
        <p:nvPicPr>
          <p:cNvPr id="4132" name="Picture 36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2214546" y="2285992"/>
            <a:ext cx="329210" cy="380180"/>
          </a:xfrm>
          <a:prstGeom prst="rect">
            <a:avLst/>
          </a:prstGeom>
          <a:noFill/>
        </p:spPr>
      </p:pic>
      <p:pic>
        <p:nvPicPr>
          <p:cNvPr id="4134" name="Picture 3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3214678" y="1142984"/>
            <a:ext cx="500066" cy="577489"/>
          </a:xfrm>
          <a:prstGeom prst="rect">
            <a:avLst/>
          </a:prstGeom>
          <a:noFill/>
        </p:spPr>
      </p:pic>
      <p:pic>
        <p:nvPicPr>
          <p:cNvPr id="4136" name="Picture 40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2786050" y="1500174"/>
            <a:ext cx="329210" cy="380180"/>
          </a:xfrm>
          <a:prstGeom prst="rect">
            <a:avLst/>
          </a:prstGeom>
          <a:noFill/>
        </p:spPr>
      </p:pic>
      <p:pic>
        <p:nvPicPr>
          <p:cNvPr id="4138" name="Picture 42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V="1">
            <a:off x="1285852" y="2428868"/>
            <a:ext cx="319136" cy="368545"/>
          </a:xfrm>
          <a:prstGeom prst="rect">
            <a:avLst/>
          </a:prstGeom>
          <a:noFill/>
        </p:spPr>
      </p:pic>
      <p:pic>
        <p:nvPicPr>
          <p:cNvPr id="4140" name="Picture 44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V="1">
            <a:off x="2428860" y="1500174"/>
            <a:ext cx="329210" cy="380180"/>
          </a:xfrm>
          <a:prstGeom prst="rect">
            <a:avLst/>
          </a:prstGeom>
          <a:noFill/>
        </p:spPr>
      </p:pic>
      <p:pic>
        <p:nvPicPr>
          <p:cNvPr id="4142" name="Picture 46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86446" y="2214554"/>
            <a:ext cx="390508" cy="395785"/>
          </a:xfrm>
          <a:prstGeom prst="rect">
            <a:avLst/>
          </a:prstGeom>
          <a:noFill/>
        </p:spPr>
      </p:pic>
      <p:pic>
        <p:nvPicPr>
          <p:cNvPr id="4144" name="Picture 4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15008" y="2500306"/>
            <a:ext cx="500066" cy="506823"/>
          </a:xfrm>
          <a:prstGeom prst="rect">
            <a:avLst/>
          </a:prstGeom>
          <a:noFill/>
        </p:spPr>
      </p:pic>
      <p:pic>
        <p:nvPicPr>
          <p:cNvPr id="4146" name="Picture 50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82" y="2071678"/>
            <a:ext cx="500066" cy="506823"/>
          </a:xfrm>
          <a:prstGeom prst="rect">
            <a:avLst/>
          </a:prstGeom>
          <a:noFill/>
        </p:spPr>
      </p:pic>
      <p:pic>
        <p:nvPicPr>
          <p:cNvPr id="4148" name="Picture 52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86710" y="2143116"/>
            <a:ext cx="352408" cy="357170"/>
          </a:xfrm>
          <a:prstGeom prst="rect">
            <a:avLst/>
          </a:prstGeom>
          <a:noFill/>
        </p:spPr>
      </p:pic>
      <p:pic>
        <p:nvPicPr>
          <p:cNvPr id="4150" name="Picture 54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43834" y="1643050"/>
            <a:ext cx="571504" cy="579227"/>
          </a:xfrm>
          <a:prstGeom prst="rect">
            <a:avLst/>
          </a:prstGeom>
          <a:noFill/>
        </p:spPr>
      </p:pic>
      <p:pic>
        <p:nvPicPr>
          <p:cNvPr id="4152" name="Picture 56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82" y="1428736"/>
            <a:ext cx="571504" cy="579227"/>
          </a:xfrm>
          <a:prstGeom prst="rect">
            <a:avLst/>
          </a:prstGeom>
          <a:noFill/>
        </p:spPr>
      </p:pic>
      <p:pic>
        <p:nvPicPr>
          <p:cNvPr id="4154" name="Picture 5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92" y="1428736"/>
            <a:ext cx="493379" cy="500046"/>
          </a:xfrm>
          <a:prstGeom prst="rect">
            <a:avLst/>
          </a:prstGeom>
          <a:noFill/>
        </p:spPr>
      </p:pic>
      <p:pic>
        <p:nvPicPr>
          <p:cNvPr id="4156" name="Picture 60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9454" y="1785926"/>
            <a:ext cx="571504" cy="579227"/>
          </a:xfrm>
          <a:prstGeom prst="rect">
            <a:avLst/>
          </a:prstGeom>
          <a:noFill/>
        </p:spPr>
      </p:pic>
      <p:pic>
        <p:nvPicPr>
          <p:cNvPr id="4158" name="Picture 62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92" y="2214554"/>
            <a:ext cx="352403" cy="357166"/>
          </a:xfrm>
          <a:prstGeom prst="rect">
            <a:avLst/>
          </a:prstGeom>
          <a:noFill/>
        </p:spPr>
      </p:pic>
      <p:pic>
        <p:nvPicPr>
          <p:cNvPr id="4160" name="Picture 64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92" y="2786058"/>
            <a:ext cx="285752" cy="362017"/>
          </a:xfrm>
          <a:prstGeom prst="rect">
            <a:avLst/>
          </a:prstGeom>
          <a:noFill/>
        </p:spPr>
      </p:pic>
      <p:pic>
        <p:nvPicPr>
          <p:cNvPr id="4162" name="Picture 66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9454" y="2500306"/>
            <a:ext cx="357158" cy="361984"/>
          </a:xfrm>
          <a:prstGeom prst="rect">
            <a:avLst/>
          </a:prstGeom>
          <a:noFill/>
        </p:spPr>
      </p:pic>
      <p:pic>
        <p:nvPicPr>
          <p:cNvPr id="4164" name="Picture 6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388" y="2643182"/>
            <a:ext cx="500066" cy="506824"/>
          </a:xfrm>
          <a:prstGeom prst="rect">
            <a:avLst/>
          </a:prstGeom>
          <a:noFill/>
        </p:spPr>
      </p:pic>
      <p:pic>
        <p:nvPicPr>
          <p:cNvPr id="4166" name="Picture 70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950" y="2285992"/>
            <a:ext cx="422893" cy="428608"/>
          </a:xfrm>
          <a:prstGeom prst="rect">
            <a:avLst/>
          </a:prstGeom>
          <a:noFill/>
        </p:spPr>
      </p:pic>
      <p:pic>
        <p:nvPicPr>
          <p:cNvPr id="4168" name="Picture 72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00760" y="2000240"/>
            <a:ext cx="563864" cy="571484"/>
          </a:xfrm>
          <a:prstGeom prst="rect">
            <a:avLst/>
          </a:prstGeom>
          <a:noFill/>
        </p:spPr>
      </p:pic>
      <p:pic>
        <p:nvPicPr>
          <p:cNvPr id="4170" name="Picture 74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950" y="2000240"/>
            <a:ext cx="357190" cy="362017"/>
          </a:xfrm>
          <a:prstGeom prst="rect">
            <a:avLst/>
          </a:prstGeom>
          <a:noFill/>
        </p:spPr>
      </p:pic>
      <p:pic>
        <p:nvPicPr>
          <p:cNvPr id="4172" name="Picture 76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950" y="1500174"/>
            <a:ext cx="571504" cy="579227"/>
          </a:xfrm>
          <a:prstGeom prst="rect">
            <a:avLst/>
          </a:prstGeom>
          <a:noFill/>
        </p:spPr>
      </p:pic>
      <p:pic>
        <p:nvPicPr>
          <p:cNvPr id="4174" name="Picture 7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00760" y="1357298"/>
            <a:ext cx="563864" cy="571484"/>
          </a:xfrm>
          <a:prstGeom prst="rect">
            <a:avLst/>
          </a:prstGeom>
          <a:noFill/>
        </p:spPr>
      </p:pic>
      <p:pic>
        <p:nvPicPr>
          <p:cNvPr id="4176" name="Picture 80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5715008" y="1428736"/>
            <a:ext cx="500066" cy="506823"/>
          </a:xfrm>
          <a:prstGeom prst="rect">
            <a:avLst/>
          </a:prstGeom>
          <a:noFill/>
        </p:spPr>
      </p:pic>
      <p:pic>
        <p:nvPicPr>
          <p:cNvPr id="4178" name="Picture 82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86446" y="1857364"/>
            <a:ext cx="390508" cy="395785"/>
          </a:xfrm>
          <a:prstGeom prst="rect">
            <a:avLst/>
          </a:prstGeom>
          <a:noFill/>
        </p:spPr>
      </p:pic>
      <p:pic>
        <p:nvPicPr>
          <p:cNvPr id="43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2928926" y="5715016"/>
            <a:ext cx="1366112" cy="506051"/>
          </a:xfrm>
          <a:prstGeom prst="rect">
            <a:avLst/>
          </a:prstGeom>
          <a:noFill/>
        </p:spPr>
      </p:pic>
      <p:pic>
        <p:nvPicPr>
          <p:cNvPr id="44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119344" flipH="1">
            <a:off x="4023262" y="4623374"/>
            <a:ext cx="580294" cy="1577621"/>
          </a:xfrm>
          <a:prstGeom prst="rect">
            <a:avLst/>
          </a:prstGeom>
          <a:noFill/>
        </p:spPr>
      </p:pic>
      <p:pic>
        <p:nvPicPr>
          <p:cNvPr id="45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3428992" y="4429132"/>
            <a:ext cx="1366112" cy="577489"/>
          </a:xfrm>
          <a:prstGeom prst="rect">
            <a:avLst/>
          </a:prstGeom>
          <a:noFill/>
        </p:spPr>
      </p:pic>
      <p:pic>
        <p:nvPicPr>
          <p:cNvPr id="46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327748" flipH="1">
            <a:off x="3357554" y="3286124"/>
            <a:ext cx="642942" cy="1577621"/>
          </a:xfrm>
          <a:prstGeom prst="rect">
            <a:avLst/>
          </a:prstGeom>
          <a:noFill/>
        </p:spPr>
      </p:pic>
      <p:pic>
        <p:nvPicPr>
          <p:cNvPr id="47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1256502" flipH="1">
            <a:off x="3643306" y="2928934"/>
            <a:ext cx="1366112" cy="791803"/>
          </a:xfrm>
          <a:prstGeom prst="rect">
            <a:avLst/>
          </a:prstGeom>
          <a:noFill/>
        </p:spPr>
      </p:pic>
      <p:pic>
        <p:nvPicPr>
          <p:cNvPr id="48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214414" y="5143512"/>
            <a:ext cx="1366112" cy="571504"/>
          </a:xfrm>
          <a:prstGeom prst="rect">
            <a:avLst/>
          </a:prstGeom>
          <a:noFill/>
        </p:spPr>
      </p:pic>
      <p:pic>
        <p:nvPicPr>
          <p:cNvPr id="49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357290" y="4214818"/>
            <a:ext cx="1366112" cy="642942"/>
          </a:xfrm>
          <a:prstGeom prst="rect">
            <a:avLst/>
          </a:prstGeom>
          <a:noFill/>
        </p:spPr>
      </p:pic>
      <p:pic>
        <p:nvPicPr>
          <p:cNvPr id="50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214414" y="2928935"/>
            <a:ext cx="1366112" cy="1143008"/>
          </a:xfrm>
          <a:prstGeom prst="rect">
            <a:avLst/>
          </a:prstGeom>
          <a:noFill/>
        </p:spPr>
      </p:pic>
      <p:pic>
        <p:nvPicPr>
          <p:cNvPr id="51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071538" y="3071810"/>
            <a:ext cx="571504" cy="2428892"/>
          </a:xfrm>
          <a:prstGeom prst="rect">
            <a:avLst/>
          </a:prstGeom>
          <a:noFill/>
        </p:spPr>
      </p:pic>
      <p:pic>
        <p:nvPicPr>
          <p:cNvPr id="52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715272" y="2857496"/>
            <a:ext cx="428628" cy="417568"/>
          </a:xfrm>
          <a:prstGeom prst="rect">
            <a:avLst/>
          </a:prstGeom>
          <a:noFill/>
        </p:spPr>
      </p:pic>
      <p:pic>
        <p:nvPicPr>
          <p:cNvPr id="53" name="Picture 18" descr="http://www.iphone-forum.fr/blog/wp-content/uploads/2009/12/donut-296x30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643834" y="2357430"/>
            <a:ext cx="500066" cy="57748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nkulte.com/wp-content/uploads/2013/02/parodie-simpson-620x25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C02C"/>
              </a:clrFrom>
              <a:clrTo>
                <a:srgbClr val="EEC02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214554"/>
            <a:ext cx="5905500" cy="238125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ZoneTexte 4"/>
          <p:cNvSpPr txBox="1"/>
          <p:nvPr/>
        </p:nvSpPr>
        <p:spPr>
          <a:xfrm>
            <a:off x="2357422" y="2214554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/>
              <a:t>THE SATORRES</a:t>
            </a:r>
            <a:endParaRPr lang="fr-FR" sz="72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5.img.v4.skyrock.net/6885/23156885/pics/2991608551_1_5_39lo9R3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143116"/>
            <a:ext cx="3810000" cy="3505200"/>
          </a:xfrm>
          <a:prstGeom prst="rect">
            <a:avLst/>
          </a:prstGeom>
          <a:noFill/>
        </p:spPr>
      </p:pic>
      <p:sp>
        <p:nvSpPr>
          <p:cNvPr id="3" name="Rectangle à coins arrondis 2"/>
          <p:cNvSpPr/>
          <p:nvPr/>
        </p:nvSpPr>
        <p:spPr>
          <a:xfrm>
            <a:off x="3786182" y="285728"/>
            <a:ext cx="2571768" cy="14287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857620" y="35716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TIENS TOI BIEN ,ON A DES INVITES!</a:t>
            </a:r>
            <a:endParaRPr lang="fr-FR" dirty="0"/>
          </a:p>
        </p:txBody>
      </p:sp>
      <p:sp>
        <p:nvSpPr>
          <p:cNvPr id="5" name="Bulle ronde 4"/>
          <p:cNvSpPr/>
          <p:nvPr/>
        </p:nvSpPr>
        <p:spPr>
          <a:xfrm>
            <a:off x="6858016" y="1928802"/>
            <a:ext cx="1785950" cy="142876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215206" y="221455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AAAH! AAAAH!</a:t>
            </a:r>
            <a:endParaRPr lang="fr-FR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Théo_2\Pictures\PHOTOS\Moi\DSC027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44"/>
            <a:ext cx="3287864" cy="4286256"/>
          </a:xfrm>
          <a:prstGeom prst="rect">
            <a:avLst/>
          </a:prstGeom>
          <a:noFill/>
        </p:spPr>
      </p:pic>
      <p:sp>
        <p:nvSpPr>
          <p:cNvPr id="4" name="Rectangle à coins arrondis 3"/>
          <p:cNvSpPr/>
          <p:nvPr/>
        </p:nvSpPr>
        <p:spPr>
          <a:xfrm>
            <a:off x="1214414" y="285728"/>
            <a:ext cx="1857388" cy="20002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42976" y="42860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VOUS JOUE UN MORCEAU?</a:t>
            </a:r>
            <a:endParaRPr lang="fr-FR" dirty="0"/>
          </a:p>
        </p:txBody>
      </p:sp>
      <p:pic>
        <p:nvPicPr>
          <p:cNvPr id="1027" name="Picture 3" descr="http://nyocommercialobserver.files.wordpress.com/2011/07/drooling-homer-simpson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809999"/>
            <a:ext cx="2657475" cy="3048001"/>
          </a:xfrm>
          <a:prstGeom prst="rect">
            <a:avLst/>
          </a:prstGeom>
          <a:noFill/>
        </p:spPr>
      </p:pic>
      <p:sp>
        <p:nvSpPr>
          <p:cNvPr id="7" name="Bulle ronde 6"/>
          <p:cNvSpPr/>
          <p:nvPr/>
        </p:nvSpPr>
        <p:spPr>
          <a:xfrm>
            <a:off x="6429388" y="1500174"/>
            <a:ext cx="1857388" cy="171451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643702" y="1785926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MORCEAU DE GATEAU!!</a:t>
            </a:r>
            <a:endParaRPr lang="fr-FR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héo_2\Pictures\PHOTOS\Moi\DSC027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44"/>
            <a:ext cx="3287864" cy="4286256"/>
          </a:xfrm>
          <a:prstGeom prst="rect">
            <a:avLst/>
          </a:prstGeom>
          <a:noFill/>
        </p:spPr>
      </p:pic>
      <p:sp>
        <p:nvSpPr>
          <p:cNvPr id="3" name="Bulle ronde 2"/>
          <p:cNvSpPr/>
          <p:nvPr/>
        </p:nvSpPr>
        <p:spPr>
          <a:xfrm>
            <a:off x="1643042" y="0"/>
            <a:ext cx="3714776" cy="221455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285984" y="42860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MAIS NON! AH DECIDEMENT CE HOMER! </a:t>
            </a:r>
            <a:r>
              <a:rPr lang="fr-FR" dirty="0" smtClean="0"/>
              <a:t>SALUT A PLUS TARD</a:t>
            </a:r>
            <a:r>
              <a:rPr lang="fr-FR" dirty="0" smtClean="0"/>
              <a:t>!</a:t>
            </a:r>
            <a:endParaRPr lang="fr-FR" dirty="0"/>
          </a:p>
        </p:txBody>
      </p:sp>
      <p:pic>
        <p:nvPicPr>
          <p:cNvPr id="1026" name="Picture 2" descr="simpsons115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714620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48</Words>
  <Application>Microsoft Office PowerPoint</Application>
  <PresentationFormat>Affichage à l'écran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Théo_2</dc:creator>
  <cp:lastModifiedBy>Théo_2</cp:lastModifiedBy>
  <cp:revision>8</cp:revision>
  <dcterms:created xsi:type="dcterms:W3CDTF">2013-03-13T17:11:24Z</dcterms:created>
  <dcterms:modified xsi:type="dcterms:W3CDTF">2013-03-16T16:41:56Z</dcterms:modified>
</cp:coreProperties>
</file>